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64" r:id="rId2"/>
    <p:sldId id="265" r:id="rId3"/>
    <p:sldId id="266" r:id="rId4"/>
    <p:sldId id="267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5E5D"/>
    <a:srgbClr val="CFB6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81"/>
    <p:restoredTop sz="95721"/>
  </p:normalViewPr>
  <p:slideViewPr>
    <p:cSldViewPr snapToGrid="0">
      <p:cViewPr varScale="1">
        <p:scale>
          <a:sx n="99" d="100"/>
          <a:sy n="99" d="100"/>
        </p:scale>
        <p:origin x="200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AB531-1892-4A2F-8AE2-11DF140A3EA3}" type="datetimeFigureOut">
              <a:rPr lang="zh-CN" altLang="en-US" smtClean="0"/>
              <a:t>2017/11/23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DA1E6-17EC-4D43-9202-11586CFA7E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430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DA1E6-17EC-4D43-9202-11586CFA7E3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9842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DA1E6-17EC-4D43-9202-11586CFA7E3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795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DA1E6-17EC-4D43-9202-11586CFA7E3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471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DA1E6-17EC-4D43-9202-11586CFA7E3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182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7EBD-C057-49DE-A71A-DD0B29516AC7}" type="datetimeFigureOut">
              <a:rPr lang="zh-CN" altLang="en-US" smtClean="0"/>
              <a:t>2017/11/23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D7E4-7792-4913-BB4C-1B2B09B13DE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42" y="255723"/>
            <a:ext cx="1323744" cy="44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310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7EBD-C057-49DE-A71A-DD0B29516AC7}" type="datetimeFigureOut">
              <a:rPr lang="zh-CN" altLang="en-US" smtClean="0"/>
              <a:t>2017/11/23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D7E4-7792-4913-BB4C-1B2B09B13D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723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7EBD-C057-49DE-A71A-DD0B29516AC7}" type="datetimeFigureOut">
              <a:rPr lang="zh-CN" altLang="en-US" smtClean="0"/>
              <a:t>2017/11/23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D7E4-7792-4913-BB4C-1B2B09B13D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889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7EBD-C057-49DE-A71A-DD0B29516AC7}" type="datetimeFigureOut">
              <a:rPr lang="zh-CN" altLang="en-US" smtClean="0"/>
              <a:t>2017/11/23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D7E4-7792-4913-BB4C-1B2B09B13D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860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7EBD-C057-49DE-A71A-DD0B29516AC7}" type="datetimeFigureOut">
              <a:rPr lang="zh-CN" altLang="en-US" smtClean="0"/>
              <a:t>2017/11/23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D7E4-7792-4913-BB4C-1B2B09B13D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1916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7EBD-C057-49DE-A71A-DD0B29516AC7}" type="datetimeFigureOut">
              <a:rPr lang="zh-CN" altLang="en-US" smtClean="0"/>
              <a:t>2017/11/23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D7E4-7792-4913-BB4C-1B2B09B13D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1285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7EBD-C057-49DE-A71A-DD0B29516AC7}" type="datetimeFigureOut">
              <a:rPr lang="zh-CN" altLang="en-US" smtClean="0"/>
              <a:t>2017/11/23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D7E4-7792-4913-BB4C-1B2B09B13D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95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7EBD-C057-49DE-A71A-DD0B29516AC7}" type="datetimeFigureOut">
              <a:rPr lang="zh-CN" altLang="en-US" smtClean="0"/>
              <a:t>2017/11/23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D7E4-7792-4913-BB4C-1B2B09B13D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8011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7EBD-C057-49DE-A71A-DD0B29516AC7}" type="datetimeFigureOut">
              <a:rPr lang="zh-CN" altLang="en-US" smtClean="0"/>
              <a:t>2017/11/23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D7E4-7792-4913-BB4C-1B2B09B13D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028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7EBD-C057-49DE-A71A-DD0B29516AC7}" type="datetimeFigureOut">
              <a:rPr lang="zh-CN" altLang="en-US" smtClean="0"/>
              <a:t>2017/11/23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D7E4-7792-4913-BB4C-1B2B09B13D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515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7EBD-C057-49DE-A71A-DD0B29516AC7}" type="datetimeFigureOut">
              <a:rPr lang="zh-CN" altLang="en-US" smtClean="0"/>
              <a:t>2017/11/23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D7E4-7792-4913-BB4C-1B2B09B13D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283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07EBD-C057-49DE-A71A-DD0B29516AC7}" type="datetimeFigureOut">
              <a:rPr lang="zh-CN" altLang="en-US" smtClean="0"/>
              <a:t>2017/11/23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6D7E4-7792-4913-BB4C-1B2B09B13D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372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8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6" Type="http://schemas.openxmlformats.org/officeDocument/2006/relationships/image" Target="../media/image13.tiff"/><Relationship Id="rId7" Type="http://schemas.openxmlformats.org/officeDocument/2006/relationships/image" Target="../media/image14.tiff"/><Relationship Id="rId8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904181" y="246381"/>
            <a:ext cx="42355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Comments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：</a:t>
            </a:r>
            <a:endParaRPr lang="en-US" altLang="zh-CN" sz="1000" dirty="0" smtClean="0">
              <a:latin typeface="San Francisco Text" charset="0"/>
              <a:ea typeface="San Francisco Text" charset="0"/>
              <a:cs typeface="San Francisco Text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995591" y="4897621"/>
            <a:ext cx="6052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Down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pic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is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current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design,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I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don’t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need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a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pic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as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icon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to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describe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the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application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content,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please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keep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using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icon,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and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please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provide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the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icon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category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for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me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to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choose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for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each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application</a:t>
            </a:r>
            <a:endParaRPr lang="zh-CN" altLang="en-US" sz="1000" dirty="0" smtClean="0">
              <a:latin typeface="San Francisco Text" charset="0"/>
              <a:ea typeface="San Francisco Text" charset="0"/>
              <a:cs typeface="San Francisco Text" charset="0"/>
            </a:endParaRPr>
          </a:p>
          <a:p>
            <a:r>
              <a:rPr lang="zh-CN" altLang="en-US" sz="1000" dirty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  </a:t>
            </a:r>
          </a:p>
          <a:p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All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the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six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applications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look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not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consistent,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please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make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it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the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same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as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mock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up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which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is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professional;</a:t>
            </a:r>
            <a:endParaRPr lang="en-US" altLang="zh-CN" sz="1000" dirty="0" smtClean="0">
              <a:latin typeface="San Francisco Text" charset="0"/>
              <a:ea typeface="San Francisco Text" charset="0"/>
              <a:cs typeface="San Francisco Text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995591" y="1938134"/>
            <a:ext cx="6052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San Francisco Text" charset="0"/>
                <a:ea typeface="San Francisco Text" charset="0"/>
                <a:cs typeface="San Francisco Text" charset="0"/>
              </a:rPr>
              <a:t>U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p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one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is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application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layout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in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mock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up,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the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icon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looks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good,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and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the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structure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is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also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consistence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,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same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height,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same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width,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same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space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it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takes;</a:t>
            </a:r>
            <a:endParaRPr lang="zh-CN" altLang="en-US" sz="1000" dirty="0" smtClean="0">
              <a:latin typeface="San Francisco Text" charset="0"/>
              <a:ea typeface="San Francisco Text" charset="0"/>
              <a:cs typeface="San Francisco Text" charset="0"/>
            </a:endParaRPr>
          </a:p>
          <a:p>
            <a:endParaRPr lang="zh-CN" altLang="en-US" sz="1000" dirty="0">
              <a:latin typeface="San Francisco Text" charset="0"/>
              <a:ea typeface="San Francisco Text" charset="0"/>
              <a:cs typeface="San Francisco Text" charset="0"/>
            </a:endParaRPr>
          </a:p>
          <a:p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Only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need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to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be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modified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is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the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frame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line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of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each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application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part,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it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is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better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to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be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removed</a:t>
            </a:r>
            <a:endParaRPr lang="zh-CN" altLang="en-US" sz="1000" dirty="0" smtClean="0">
              <a:latin typeface="San Francisco Text" charset="0"/>
              <a:ea typeface="San Francisco Text" charset="0"/>
              <a:cs typeface="San Francisco Text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05" y="4179197"/>
            <a:ext cx="3474931" cy="199084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05" y="834716"/>
            <a:ext cx="3185106" cy="300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10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787325" y="213863"/>
            <a:ext cx="42355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Microsoft YaHei" charset="0"/>
                <a:ea typeface="Microsoft YaHei" charset="0"/>
                <a:cs typeface="Microsoft YaHei" charset="0"/>
              </a:rPr>
              <a:t>Comments</a:t>
            </a:r>
            <a:r>
              <a:rPr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endParaRPr lang="en-US" altLang="zh-CN" sz="160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044614" y="1936076"/>
            <a:ext cx="40010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/>
              <a:t>RFID In Logistic Management</a:t>
            </a:r>
            <a:endParaRPr lang="zh-CN" altLang="zh-CN" sz="1000" dirty="0"/>
          </a:p>
          <a:p>
            <a:r>
              <a:rPr lang="en-US" altLang="zh-CN" sz="1000" dirty="0"/>
              <a:t>Logistics is the flow of resources between the manufacturing area and the area of supply in order to meet the requirements of customers or corporations. Logistics is a constantly changing field which involves transportation, inventory, material handling and packaging. Radio Frequency Identification (RFID) is a data collection technology that uses electronic tags for storing data. RFID is an automated form of identity verification. Other examples of such forms are Bar codes and scanner. 	</a:t>
            </a:r>
            <a:endParaRPr lang="zh-CN" altLang="zh-CN" sz="1000" dirty="0"/>
          </a:p>
        </p:txBody>
      </p:sp>
      <p:sp>
        <p:nvSpPr>
          <p:cNvPr id="36" name="文本框 35"/>
          <p:cNvSpPr txBox="1"/>
          <p:nvPr/>
        </p:nvSpPr>
        <p:spPr>
          <a:xfrm>
            <a:off x="590310" y="3473285"/>
            <a:ext cx="40279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San Francisco Text" charset="0"/>
                <a:ea typeface="San Francisco Text" charset="0"/>
                <a:cs typeface="San Francisco Text" charset="0"/>
              </a:rPr>
              <a:t>U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p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one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is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the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application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detail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page,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this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is</a:t>
            </a:r>
            <a:r>
              <a:rPr lang="zh-CN" altLang="en-US" sz="1000" dirty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not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what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we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are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willing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to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get,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it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is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better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that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all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the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content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is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shown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on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one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page,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audience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do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not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need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to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click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to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see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more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content;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10" y="949282"/>
            <a:ext cx="4027990" cy="230770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610003" y="1428837"/>
            <a:ext cx="250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Logistic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management</a:t>
            </a:r>
            <a:endParaRPr kumimoji="1" lang="zh-CN" altLang="en-US" dirty="0" smtClean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260" y="207076"/>
            <a:ext cx="3033532" cy="108485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284907" y="703061"/>
            <a:ext cx="1099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000" dirty="0" smtClean="0"/>
              <a:t>Individual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banner</a:t>
            </a:r>
            <a:endParaRPr kumimoji="1" lang="zh-CN" altLang="en-US" sz="1000" dirty="0" smtClean="0"/>
          </a:p>
        </p:txBody>
      </p:sp>
      <p:sp>
        <p:nvSpPr>
          <p:cNvPr id="12" name="文本框 11"/>
          <p:cNvSpPr txBox="1"/>
          <p:nvPr/>
        </p:nvSpPr>
        <p:spPr>
          <a:xfrm>
            <a:off x="6049993" y="3347971"/>
            <a:ext cx="4001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 err="1" smtClean="0"/>
              <a:t>Crepak</a:t>
            </a:r>
            <a:r>
              <a:rPr lang="zh-CN" altLang="en-US" sz="1000" b="1" dirty="0" smtClean="0"/>
              <a:t> </a:t>
            </a:r>
            <a:r>
              <a:rPr lang="en-US" altLang="zh-CN" sz="1000" b="1" dirty="0" smtClean="0"/>
              <a:t>tag</a:t>
            </a:r>
            <a:r>
              <a:rPr lang="zh-CN" altLang="en-US" sz="1000" b="1" dirty="0" smtClean="0"/>
              <a:t> </a:t>
            </a:r>
            <a:r>
              <a:rPr lang="en-US" altLang="zh-CN" sz="1000" b="1" dirty="0" smtClean="0"/>
              <a:t>solution</a:t>
            </a:r>
            <a:r>
              <a:rPr lang="zh-CN" altLang="en-US" sz="1000" b="1" dirty="0" smtClean="0"/>
              <a:t> </a:t>
            </a:r>
            <a:r>
              <a:rPr lang="en-US" altLang="zh-CN" sz="1000" b="1" dirty="0" smtClean="0"/>
              <a:t>for</a:t>
            </a:r>
            <a:r>
              <a:rPr lang="zh-CN" altLang="en-US" sz="1000" b="1" dirty="0" smtClean="0"/>
              <a:t> </a:t>
            </a:r>
            <a:r>
              <a:rPr lang="en-US" altLang="zh-CN" sz="1000" b="1" dirty="0" smtClean="0"/>
              <a:t>Logistic</a:t>
            </a:r>
            <a:r>
              <a:rPr lang="zh-CN" altLang="en-US" sz="1000" b="1" dirty="0" smtClean="0"/>
              <a:t> </a:t>
            </a:r>
            <a:r>
              <a:rPr lang="en-US" altLang="zh-CN" sz="1000" b="1" dirty="0" smtClean="0"/>
              <a:t>management</a:t>
            </a:r>
            <a:endParaRPr lang="zh-CN" altLang="zh-CN" sz="1000" dirty="0"/>
          </a:p>
          <a:p>
            <a:r>
              <a:rPr lang="en-US" altLang="zh-CN" sz="1000" dirty="0"/>
              <a:t>	</a:t>
            </a:r>
            <a:endParaRPr lang="zh-CN" altLang="zh-CN" sz="1000" dirty="0"/>
          </a:p>
        </p:txBody>
      </p:sp>
      <p:cxnSp>
        <p:nvCxnSpPr>
          <p:cNvPr id="10" name="直线箭头连接符 9"/>
          <p:cNvCxnSpPr>
            <a:stCxn id="11" idx="1"/>
            <a:endCxn id="8" idx="3"/>
          </p:cNvCxnSpPr>
          <p:nvPr/>
        </p:nvCxnSpPr>
        <p:spPr>
          <a:xfrm flipH="1" flipV="1">
            <a:off x="9353792" y="749501"/>
            <a:ext cx="931115" cy="76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0506195" y="1552446"/>
            <a:ext cx="1099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000" dirty="0" smtClean="0"/>
              <a:t>Title</a:t>
            </a:r>
            <a:endParaRPr kumimoji="1" lang="zh-CN" altLang="en-US" sz="1000" dirty="0" smtClean="0"/>
          </a:p>
        </p:txBody>
      </p:sp>
      <p:cxnSp>
        <p:nvCxnSpPr>
          <p:cNvPr id="17" name="直线箭头连接符 16"/>
          <p:cNvCxnSpPr/>
          <p:nvPr/>
        </p:nvCxnSpPr>
        <p:spPr>
          <a:xfrm flipH="1" flipV="1">
            <a:off x="9575080" y="1598886"/>
            <a:ext cx="931115" cy="76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0704894" y="2347061"/>
            <a:ext cx="10991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000" dirty="0" smtClean="0"/>
              <a:t>Detailed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description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of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this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application</a:t>
            </a:r>
            <a:endParaRPr kumimoji="1" lang="zh-CN" altLang="en-US" sz="1000" dirty="0" smtClean="0"/>
          </a:p>
        </p:txBody>
      </p:sp>
      <p:cxnSp>
        <p:nvCxnSpPr>
          <p:cNvPr id="19" name="直线箭头连接符 18"/>
          <p:cNvCxnSpPr/>
          <p:nvPr/>
        </p:nvCxnSpPr>
        <p:spPr>
          <a:xfrm flipH="1" flipV="1">
            <a:off x="9773779" y="2393501"/>
            <a:ext cx="931115" cy="76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0782167" y="3496612"/>
            <a:ext cx="1099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000" dirty="0" smtClean="0"/>
              <a:t>Product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for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this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solution</a:t>
            </a:r>
            <a:endParaRPr kumimoji="1" lang="zh-CN" altLang="en-US" sz="1000" dirty="0" smtClean="0"/>
          </a:p>
        </p:txBody>
      </p:sp>
      <p:cxnSp>
        <p:nvCxnSpPr>
          <p:cNvPr id="21" name="直线箭头连接符 20"/>
          <p:cNvCxnSpPr/>
          <p:nvPr/>
        </p:nvCxnSpPr>
        <p:spPr>
          <a:xfrm flipH="1">
            <a:off x="8601010" y="3619724"/>
            <a:ext cx="2181158" cy="153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484" y="3584160"/>
            <a:ext cx="1015943" cy="55162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177578" y="4050714"/>
            <a:ext cx="1920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000" dirty="0" smtClean="0"/>
              <a:t>There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needs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a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name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of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the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product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under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the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pic</a:t>
            </a:r>
            <a:r>
              <a:rPr kumimoji="1" lang="zh-CN" altLang="en-US" sz="1000" dirty="0" smtClean="0"/>
              <a:t> </a:t>
            </a:r>
          </a:p>
        </p:txBody>
      </p:sp>
      <p:cxnSp>
        <p:nvCxnSpPr>
          <p:cNvPr id="25" name="直线箭头连接符 24"/>
          <p:cNvCxnSpPr>
            <a:stCxn id="24" idx="3"/>
          </p:cNvCxnSpPr>
          <p:nvPr/>
        </p:nvCxnSpPr>
        <p:spPr>
          <a:xfrm flipV="1">
            <a:off x="5098493" y="4135786"/>
            <a:ext cx="1299040" cy="114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6168187" y="4377401"/>
            <a:ext cx="102784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b="1" dirty="0" smtClean="0"/>
              <a:t>Successful</a:t>
            </a:r>
            <a:r>
              <a:rPr lang="zh-CN" altLang="en-US" sz="1000" b="1" dirty="0" smtClean="0"/>
              <a:t> </a:t>
            </a:r>
            <a:r>
              <a:rPr lang="en-US" altLang="zh-CN" sz="1000" b="1" dirty="0" smtClean="0"/>
              <a:t>story</a:t>
            </a:r>
            <a:endParaRPr lang="zh-CN" altLang="zh-CN" sz="1000" dirty="0"/>
          </a:p>
        </p:txBody>
      </p:sp>
      <p:sp>
        <p:nvSpPr>
          <p:cNvPr id="28" name="矩形 27"/>
          <p:cNvSpPr/>
          <p:nvPr/>
        </p:nvSpPr>
        <p:spPr>
          <a:xfrm>
            <a:off x="6175453" y="4567545"/>
            <a:ext cx="78258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" dirty="0" smtClean="0"/>
              <a:t>Bosch</a:t>
            </a:r>
            <a:r>
              <a:rPr lang="zh-CN" altLang="en-US" sz="800" dirty="0" smtClean="0"/>
              <a:t> </a:t>
            </a:r>
            <a:r>
              <a:rPr lang="en-US" altLang="zh-CN" sz="800" dirty="0" smtClean="0"/>
              <a:t>factory</a:t>
            </a:r>
            <a:r>
              <a:rPr lang="zh-CN" altLang="en-US" sz="800" dirty="0" smtClean="0"/>
              <a:t> </a:t>
            </a:r>
            <a:endParaRPr lang="zh-CN" altLang="zh-CN" sz="800" dirty="0"/>
          </a:p>
        </p:txBody>
      </p:sp>
      <p:sp>
        <p:nvSpPr>
          <p:cNvPr id="29" name="矩形 28"/>
          <p:cNvSpPr/>
          <p:nvPr/>
        </p:nvSpPr>
        <p:spPr>
          <a:xfrm>
            <a:off x="6168187" y="4704854"/>
            <a:ext cx="85472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" dirty="0" smtClean="0"/>
              <a:t>Huawei</a:t>
            </a:r>
            <a:r>
              <a:rPr lang="zh-CN" altLang="en-US" sz="800" dirty="0" smtClean="0"/>
              <a:t> </a:t>
            </a:r>
            <a:r>
              <a:rPr lang="zh-CN" altLang="en-US" sz="800" dirty="0"/>
              <a:t> </a:t>
            </a:r>
            <a:r>
              <a:rPr lang="en-US" altLang="zh-CN" sz="800" dirty="0" smtClean="0"/>
              <a:t>project</a:t>
            </a:r>
            <a:endParaRPr lang="zh-CN" altLang="zh-CN" sz="800" dirty="0"/>
          </a:p>
        </p:txBody>
      </p:sp>
      <p:sp>
        <p:nvSpPr>
          <p:cNvPr id="30" name="矩形 29"/>
          <p:cNvSpPr/>
          <p:nvPr/>
        </p:nvSpPr>
        <p:spPr>
          <a:xfrm>
            <a:off x="6169378" y="4841765"/>
            <a:ext cx="7809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" dirty="0" smtClean="0"/>
              <a:t>CRCC</a:t>
            </a:r>
            <a:r>
              <a:rPr lang="zh-CN" altLang="en-US" sz="800" dirty="0" smtClean="0"/>
              <a:t> </a:t>
            </a:r>
            <a:r>
              <a:rPr lang="en-US" altLang="zh-CN" sz="800" dirty="0" err="1" smtClean="0"/>
              <a:t>proeject</a:t>
            </a:r>
            <a:endParaRPr lang="zh-CN" altLang="zh-CN" sz="800" dirty="0"/>
          </a:p>
        </p:txBody>
      </p:sp>
      <p:sp>
        <p:nvSpPr>
          <p:cNvPr id="33" name="文本框 32"/>
          <p:cNvSpPr txBox="1"/>
          <p:nvPr/>
        </p:nvSpPr>
        <p:spPr>
          <a:xfrm>
            <a:off x="10806239" y="4050611"/>
            <a:ext cx="1099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000" dirty="0" smtClean="0"/>
              <a:t>Successful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story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list</a:t>
            </a:r>
            <a:endParaRPr kumimoji="1" lang="zh-CN" altLang="en-US" sz="1000" dirty="0" smtClean="0"/>
          </a:p>
        </p:txBody>
      </p:sp>
      <p:cxnSp>
        <p:nvCxnSpPr>
          <p:cNvPr id="34" name="直线箭头连接符 33"/>
          <p:cNvCxnSpPr/>
          <p:nvPr/>
        </p:nvCxnSpPr>
        <p:spPr>
          <a:xfrm flipH="1">
            <a:off x="8625082" y="4173723"/>
            <a:ext cx="2181158" cy="153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9575081" y="5391734"/>
            <a:ext cx="23061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 smtClean="0"/>
              <a:t>1.Other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solutions,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no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need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brief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description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of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the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solution,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a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general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icon</a:t>
            </a:r>
            <a:r>
              <a:rPr kumimoji="1" lang="zh-CN" altLang="en-US" sz="1000" dirty="0"/>
              <a:t> </a:t>
            </a:r>
            <a:r>
              <a:rPr kumimoji="1" lang="en-US" altLang="zh-CN" sz="1000" dirty="0" smtClean="0"/>
              <a:t>and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the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name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of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this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application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under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the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icon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is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ok;</a:t>
            </a:r>
            <a:endParaRPr kumimoji="1" lang="zh-CN" altLang="en-US" sz="1000" dirty="0" smtClean="0"/>
          </a:p>
          <a:p>
            <a:r>
              <a:rPr kumimoji="1" lang="en-US" altLang="zh-CN" sz="1000" dirty="0" smtClean="0"/>
              <a:t>2.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Width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and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err="1" smtClean="0"/>
              <a:t>heigh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of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each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solution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should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be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much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smaller,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because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the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main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part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of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this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page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is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details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of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the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solution,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other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than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others;</a:t>
            </a:r>
            <a:endParaRPr kumimoji="1" lang="zh-CN" altLang="en-US" sz="1000" dirty="0" smtClean="0"/>
          </a:p>
        </p:txBody>
      </p:sp>
      <p:cxnSp>
        <p:nvCxnSpPr>
          <p:cNvPr id="38" name="直线箭头连接符 37"/>
          <p:cNvCxnSpPr/>
          <p:nvPr/>
        </p:nvCxnSpPr>
        <p:spPr>
          <a:xfrm flipH="1">
            <a:off x="8601010" y="5602310"/>
            <a:ext cx="752782" cy="66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6763290" y="5479267"/>
            <a:ext cx="1085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 smtClean="0"/>
              <a:t>Other</a:t>
            </a:r>
            <a:r>
              <a:rPr lang="zh-CN" altLang="en-US" sz="1000" b="1" dirty="0" smtClean="0"/>
              <a:t> </a:t>
            </a:r>
            <a:r>
              <a:rPr lang="en-US" altLang="zh-CN" sz="1000" b="1" dirty="0" smtClean="0"/>
              <a:t>solutions</a:t>
            </a:r>
            <a:endParaRPr lang="zh-CN" altLang="zh-CN" sz="1000" dirty="0"/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0260" y="5726587"/>
            <a:ext cx="572705" cy="51242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0361" y="5729242"/>
            <a:ext cx="762219" cy="507109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7097" y="5727797"/>
            <a:ext cx="667141" cy="49600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6140" y="6198813"/>
            <a:ext cx="572705" cy="512420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6241" y="6201468"/>
            <a:ext cx="762219" cy="507109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2977" y="6200023"/>
            <a:ext cx="667141" cy="496005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382121" y="4481406"/>
            <a:ext cx="48620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smtClean="0"/>
              <a:t>General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advise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for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application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page:</a:t>
            </a:r>
            <a:endParaRPr kumimoji="1" lang="zh-CN" altLang="en-US" sz="1400" dirty="0" smtClean="0"/>
          </a:p>
          <a:p>
            <a:r>
              <a:rPr kumimoji="1" lang="en-US" altLang="zh-CN" sz="1400" dirty="0" smtClean="0"/>
              <a:t>1.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There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should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be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/>
              <a:t>5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modules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in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the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page:</a:t>
            </a:r>
            <a:endParaRPr kumimoji="1" lang="zh-CN" altLang="en-US" sz="1400" dirty="0" smtClean="0"/>
          </a:p>
          <a:p>
            <a:r>
              <a:rPr kumimoji="1" lang="en-US" altLang="zh-CN" sz="1400" dirty="0" smtClean="0"/>
              <a:t>Banner,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application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detailed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description,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err="1" smtClean="0"/>
              <a:t>crepak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tag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solution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for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this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application,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Successful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stories,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Other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solutions;</a:t>
            </a:r>
            <a:endParaRPr kumimoji="1" lang="zh-CN" altLang="en-US" sz="1400" dirty="0"/>
          </a:p>
          <a:p>
            <a:r>
              <a:rPr kumimoji="1" lang="en-US" altLang="zh-CN" sz="1400" dirty="0" smtClean="0"/>
              <a:t>2.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For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the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application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detailed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description,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tag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solution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and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successful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stories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module,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if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it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make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sense,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please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use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different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color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background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to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classify</a:t>
            </a:r>
            <a:endParaRPr kumimoji="1" lang="zh-CN" altLang="en-US" sz="1400" dirty="0" smtClean="0"/>
          </a:p>
          <a:p>
            <a:r>
              <a:rPr kumimoji="1" lang="en-US" altLang="zh-CN" sz="1400" dirty="0" smtClean="0"/>
              <a:t>3.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Please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remove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all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the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line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of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the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frames;</a:t>
            </a:r>
            <a:endParaRPr kumimoji="1" lang="zh-CN" alt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577720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6216857" y="983535"/>
            <a:ext cx="24496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The Tumbler 50 is </a:t>
            </a:r>
            <a:r>
              <a:rPr lang="en-US" altLang="zh-CN" sz="1000" dirty="0" smtClean="0"/>
              <a:t>a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robust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product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developed </a:t>
            </a:r>
            <a:r>
              <a:rPr lang="en-US" altLang="zh-CN" sz="1000" dirty="0"/>
              <a:t>to meet customer demand of </a:t>
            </a:r>
            <a:r>
              <a:rPr lang="en-US" altLang="zh-CN" sz="1000" dirty="0" smtClean="0"/>
              <a:t>high </a:t>
            </a:r>
            <a:r>
              <a:rPr lang="en-US" altLang="zh-CN" sz="1000" dirty="0"/>
              <a:t>temperature, dusty, chemical and </a:t>
            </a:r>
            <a:r>
              <a:rPr lang="en-US" altLang="zh-CN" sz="1000" dirty="0" smtClean="0"/>
              <a:t>other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harsh </a:t>
            </a:r>
            <a:r>
              <a:rPr lang="en-US" altLang="zh-CN" sz="1000" dirty="0"/>
              <a:t>industrial </a:t>
            </a:r>
            <a:r>
              <a:rPr lang="en-US" altLang="zh-CN" sz="1000" dirty="0" smtClean="0"/>
              <a:t>environments</a:t>
            </a:r>
            <a:r>
              <a:rPr lang="zh-CN" altLang="en-US" sz="1000" dirty="0"/>
              <a:t> </a:t>
            </a:r>
            <a:r>
              <a:rPr lang="en-US" altLang="zh-CN" sz="1000" dirty="0" smtClean="0"/>
              <a:t>application</a:t>
            </a:r>
            <a:endParaRPr lang="zh-CN" altLang="zh-CN" sz="1000" dirty="0"/>
          </a:p>
        </p:txBody>
      </p:sp>
      <p:sp>
        <p:nvSpPr>
          <p:cNvPr id="36" name="文本框 35"/>
          <p:cNvSpPr txBox="1"/>
          <p:nvPr/>
        </p:nvSpPr>
        <p:spPr>
          <a:xfrm>
            <a:off x="590310" y="3473285"/>
            <a:ext cx="40279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San Francisco Text" charset="0"/>
                <a:ea typeface="San Francisco Text" charset="0"/>
                <a:cs typeface="San Francisco Text" charset="0"/>
              </a:rPr>
              <a:t>U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p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one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is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the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product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details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page,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this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is</a:t>
            </a:r>
            <a:r>
              <a:rPr lang="zh-CN" altLang="en-US" sz="1000" dirty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not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what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we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are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willing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to</a:t>
            </a:r>
            <a:r>
              <a:rPr lang="zh-CN" altLang="en-US" sz="1000" dirty="0" smtClean="0">
                <a:latin typeface="San Francisco Text" charset="0"/>
                <a:ea typeface="San Francisco Text" charset="0"/>
                <a:cs typeface="San Francisco Text" charset="0"/>
              </a:rPr>
              <a:t> </a:t>
            </a:r>
            <a:r>
              <a:rPr lang="en-US" altLang="zh-CN" sz="1000" dirty="0" smtClean="0">
                <a:latin typeface="San Francisco Text" charset="0"/>
                <a:ea typeface="San Francisco Text" charset="0"/>
                <a:cs typeface="San Francisco Text" charset="0"/>
              </a:rPr>
              <a:t>get</a:t>
            </a:r>
            <a:endParaRPr lang="zh-CN" altLang="en-US" sz="1000" dirty="0" smtClean="0">
              <a:latin typeface="San Francisco Text" charset="0"/>
              <a:ea typeface="San Francisco Text" charset="0"/>
              <a:cs typeface="San Francisco Text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14484" y="273719"/>
            <a:ext cx="34833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Tumbler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50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tag</a:t>
            </a:r>
            <a:r>
              <a:rPr kumimoji="1" lang="zh-CN" altLang="en-US" dirty="0" smtClean="0"/>
              <a:t>  </a:t>
            </a:r>
          </a:p>
          <a:p>
            <a:r>
              <a:rPr kumimoji="1" lang="en-US" altLang="zh-CN" sz="1200" dirty="0" smtClean="0"/>
              <a:t>Excellent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performance</a:t>
            </a:r>
            <a:r>
              <a:rPr kumimoji="1" lang="zh-CN" altLang="en-US" sz="1200" dirty="0" smtClean="0"/>
              <a:t>   </a:t>
            </a:r>
            <a:r>
              <a:rPr kumimoji="1" lang="en-US" altLang="zh-CN" sz="1200" dirty="0" smtClean="0"/>
              <a:t>High</a:t>
            </a:r>
            <a:r>
              <a:rPr kumimoji="1" lang="zh-CN" altLang="en-US" sz="1200" dirty="0" smtClean="0"/>
              <a:t> </a:t>
            </a:r>
            <a:r>
              <a:rPr kumimoji="1" lang="en-US" altLang="zh-CN" sz="1200" dirty="0" smtClean="0"/>
              <a:t>temperature</a:t>
            </a:r>
            <a:r>
              <a:rPr kumimoji="1" lang="zh-CN" altLang="en-US" sz="1200" dirty="0" smtClean="0"/>
              <a:t>    </a:t>
            </a:r>
            <a:r>
              <a:rPr kumimoji="1" lang="en-US" altLang="zh-CN" sz="1200" dirty="0" smtClean="0"/>
              <a:t>Durable</a:t>
            </a:r>
            <a:r>
              <a:rPr kumimoji="1" lang="zh-CN" altLang="en-US" sz="1200" dirty="0" smtClean="0"/>
              <a:t> 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284907" y="192233"/>
            <a:ext cx="18438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 smtClean="0"/>
              <a:t>Product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name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and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key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words</a:t>
            </a:r>
            <a:endParaRPr kumimoji="1" lang="zh-CN" altLang="en-US" sz="1000" dirty="0" smtClean="0"/>
          </a:p>
        </p:txBody>
      </p:sp>
      <p:cxnSp>
        <p:nvCxnSpPr>
          <p:cNvPr id="10" name="直线箭头连接符 9"/>
          <p:cNvCxnSpPr>
            <a:stCxn id="11" idx="1"/>
            <a:endCxn id="6" idx="3"/>
          </p:cNvCxnSpPr>
          <p:nvPr/>
        </p:nvCxnSpPr>
        <p:spPr>
          <a:xfrm flipH="1">
            <a:off x="9697792" y="315344"/>
            <a:ext cx="587115" cy="235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735238" y="1172605"/>
            <a:ext cx="1099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000" dirty="0" smtClean="0"/>
              <a:t>Brief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introduction</a:t>
            </a:r>
            <a:endParaRPr kumimoji="1" lang="zh-CN" altLang="en-US" sz="1000" dirty="0" smtClean="0"/>
          </a:p>
        </p:txBody>
      </p:sp>
      <p:cxnSp>
        <p:nvCxnSpPr>
          <p:cNvPr id="17" name="直线箭头连接符 16"/>
          <p:cNvCxnSpPr>
            <a:stCxn id="16" idx="3"/>
            <a:endCxn id="23" idx="1"/>
          </p:cNvCxnSpPr>
          <p:nvPr/>
        </p:nvCxnSpPr>
        <p:spPr>
          <a:xfrm>
            <a:off x="5834349" y="1295716"/>
            <a:ext cx="382508" cy="118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624599" y="2420904"/>
            <a:ext cx="1209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 smtClean="0"/>
              <a:t>Feature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and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benefit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description</a:t>
            </a:r>
            <a:endParaRPr kumimoji="1" lang="zh-CN" altLang="en-US" sz="1000" dirty="0" smtClean="0"/>
          </a:p>
        </p:txBody>
      </p:sp>
      <p:cxnSp>
        <p:nvCxnSpPr>
          <p:cNvPr id="19" name="直线箭头连接符 18"/>
          <p:cNvCxnSpPr>
            <a:stCxn id="18" idx="3"/>
            <a:endCxn id="52" idx="1"/>
          </p:cNvCxnSpPr>
          <p:nvPr/>
        </p:nvCxnSpPr>
        <p:spPr>
          <a:xfrm flipV="1">
            <a:off x="5834349" y="2047983"/>
            <a:ext cx="411731" cy="572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9822599" y="5145512"/>
            <a:ext cx="23061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 smtClean="0"/>
              <a:t>1.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Related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products,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no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need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brief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description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of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the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solution,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a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general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pic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and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the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name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of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this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application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under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the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icon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is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ok;</a:t>
            </a:r>
            <a:endParaRPr kumimoji="1" lang="zh-CN" altLang="en-US" sz="1000" dirty="0" smtClean="0"/>
          </a:p>
          <a:p>
            <a:r>
              <a:rPr kumimoji="1" lang="en-US" altLang="zh-CN" sz="1000" dirty="0" smtClean="0"/>
              <a:t>2.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Width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and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height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of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each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product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should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be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much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smaller,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because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the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main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part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of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this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page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is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details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of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the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product,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other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than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other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products;</a:t>
            </a:r>
            <a:endParaRPr kumimoji="1" lang="zh-CN" altLang="en-US" sz="1000" dirty="0" smtClean="0"/>
          </a:p>
        </p:txBody>
      </p:sp>
      <p:sp>
        <p:nvSpPr>
          <p:cNvPr id="41" name="文本框 40"/>
          <p:cNvSpPr txBox="1"/>
          <p:nvPr/>
        </p:nvSpPr>
        <p:spPr>
          <a:xfrm>
            <a:off x="7581096" y="3980830"/>
            <a:ext cx="1085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 smtClean="0"/>
              <a:t>Related</a:t>
            </a:r>
            <a:r>
              <a:rPr lang="zh-CN" altLang="en-US" sz="1000" b="1" dirty="0" smtClean="0"/>
              <a:t> </a:t>
            </a:r>
            <a:r>
              <a:rPr lang="en-US" altLang="zh-CN" sz="1000" b="1" dirty="0" smtClean="0"/>
              <a:t>products</a:t>
            </a:r>
            <a:endParaRPr lang="zh-CN" altLang="zh-CN" sz="1000" dirty="0"/>
          </a:p>
        </p:txBody>
      </p:sp>
      <p:sp>
        <p:nvSpPr>
          <p:cNvPr id="50" name="文本框 49"/>
          <p:cNvSpPr txBox="1"/>
          <p:nvPr/>
        </p:nvSpPr>
        <p:spPr>
          <a:xfrm>
            <a:off x="422711" y="4237571"/>
            <a:ext cx="486208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smtClean="0"/>
              <a:t>General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advise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for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application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page:</a:t>
            </a:r>
            <a:endParaRPr kumimoji="1" lang="zh-CN" altLang="en-US" sz="1400" dirty="0" smtClean="0"/>
          </a:p>
          <a:p>
            <a:r>
              <a:rPr kumimoji="1" lang="en-US" altLang="zh-CN" sz="1400" dirty="0" smtClean="0"/>
              <a:t>1.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There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should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be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6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modules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in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the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page:</a:t>
            </a:r>
            <a:endParaRPr kumimoji="1" lang="zh-CN" altLang="en-US" sz="1400" dirty="0" smtClean="0"/>
          </a:p>
          <a:p>
            <a:r>
              <a:rPr kumimoji="1" lang="en-US" altLang="zh-CN" sz="1400" dirty="0" smtClean="0"/>
              <a:t>Product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name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and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key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words</a:t>
            </a:r>
            <a:endParaRPr kumimoji="1" lang="zh-CN" altLang="en-US" sz="1400" dirty="0" smtClean="0"/>
          </a:p>
          <a:p>
            <a:r>
              <a:rPr kumimoji="1" lang="en-US" altLang="zh-CN" sz="1400" dirty="0" smtClean="0"/>
              <a:t>Brief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introduction</a:t>
            </a:r>
            <a:endParaRPr kumimoji="1" lang="zh-CN" altLang="en-US" sz="1400" dirty="0" smtClean="0"/>
          </a:p>
          <a:p>
            <a:r>
              <a:rPr kumimoji="1" lang="en-US" altLang="zh-CN" sz="1400" dirty="0" smtClean="0"/>
              <a:t>Product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pics</a:t>
            </a:r>
            <a:endParaRPr kumimoji="1" lang="zh-CN" altLang="en-US" sz="1400" dirty="0" smtClean="0"/>
          </a:p>
          <a:p>
            <a:r>
              <a:rPr kumimoji="1" lang="en-US" altLang="zh-CN" sz="1400" dirty="0" err="1" smtClean="0"/>
              <a:t>Feature&amp;benefit</a:t>
            </a:r>
            <a:endParaRPr kumimoji="1" lang="zh-CN" altLang="en-US" sz="1400" dirty="0" smtClean="0"/>
          </a:p>
          <a:p>
            <a:r>
              <a:rPr kumimoji="1" lang="en-US" altLang="zh-CN" sz="1400" dirty="0" smtClean="0"/>
              <a:t>Datasheet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download</a:t>
            </a:r>
            <a:endParaRPr kumimoji="1" lang="zh-CN" altLang="en-US" sz="1400" dirty="0" smtClean="0"/>
          </a:p>
          <a:p>
            <a:r>
              <a:rPr kumimoji="1" lang="en-US" altLang="zh-CN" sz="1400" dirty="0" smtClean="0"/>
              <a:t>Related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products</a:t>
            </a:r>
            <a:endParaRPr kumimoji="1" lang="zh-CN" altLang="en-US" sz="1400" dirty="0"/>
          </a:p>
          <a:p>
            <a:r>
              <a:rPr kumimoji="1" lang="en-US" altLang="zh-CN" sz="1400" dirty="0" smtClean="0"/>
              <a:t>2.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Please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use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unique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color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background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for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the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product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name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and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key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words,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like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gray</a:t>
            </a:r>
            <a:endParaRPr kumimoji="1" lang="zh-CN" altLang="en-US" sz="1400" dirty="0" smtClean="0"/>
          </a:p>
          <a:p>
            <a:r>
              <a:rPr kumimoji="1" lang="en-US" altLang="zh-CN" sz="1400" dirty="0" smtClean="0"/>
              <a:t>3.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Please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remove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all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the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line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of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frames</a:t>
            </a:r>
            <a:endParaRPr kumimoji="1" lang="zh-CN" altLang="en-US" sz="1400" dirty="0" smtClean="0"/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13" y="1245423"/>
            <a:ext cx="3230629" cy="1850881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6246080" y="1924872"/>
            <a:ext cx="1085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 err="1" smtClean="0"/>
              <a:t>Features&amp;Benifit</a:t>
            </a:r>
            <a:endParaRPr lang="zh-CN" altLang="zh-CN" sz="1000" dirty="0"/>
          </a:p>
        </p:txBody>
      </p:sp>
      <p:sp>
        <p:nvSpPr>
          <p:cNvPr id="27" name="矩形 26"/>
          <p:cNvSpPr/>
          <p:nvPr/>
        </p:nvSpPr>
        <p:spPr>
          <a:xfrm>
            <a:off x="6289138" y="2143906"/>
            <a:ext cx="42701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altLang="zh-CN" sz="800" dirty="0">
                <a:solidFill>
                  <a:srgbClr val="1A1A1A"/>
                </a:solidFill>
                <a:latin typeface=""/>
              </a:rPr>
              <a:t>Special chip package protection ensures tag to survive at temperature up to 250</a:t>
            </a:r>
            <a:r>
              <a:rPr lang="en-US" altLang="zh-CN" sz="800" dirty="0" smtClean="0">
                <a:solidFill>
                  <a:srgbClr val="1A1A1A"/>
                </a:solidFill>
                <a:latin typeface="信≌…" charset="0"/>
              </a:rPr>
              <a:t>℃</a:t>
            </a:r>
            <a:endParaRPr lang="zh-CN" altLang="en-US" sz="800" dirty="0" smtClean="0">
              <a:solidFill>
                <a:srgbClr val="1A1A1A"/>
              </a:solidFill>
              <a:latin typeface="信≌…" charset="0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altLang="zh-CN" sz="800" dirty="0" smtClean="0">
                <a:solidFill>
                  <a:srgbClr val="1A1A1A"/>
                </a:solidFill>
                <a:latin typeface=""/>
              </a:rPr>
              <a:t>Ruggedized </a:t>
            </a:r>
            <a:r>
              <a:rPr lang="en-US" altLang="zh-CN" sz="800" dirty="0">
                <a:solidFill>
                  <a:srgbClr val="1A1A1A"/>
                </a:solidFill>
                <a:latin typeface=""/>
              </a:rPr>
              <a:t>housing and smart structure ensures durability and longevity, with IP68</a:t>
            </a:r>
          </a:p>
          <a:p>
            <a:r>
              <a:rPr lang="en-US" altLang="zh-CN" sz="800" dirty="0">
                <a:solidFill>
                  <a:srgbClr val="1A1A1A"/>
                </a:solidFill>
                <a:latin typeface=""/>
              </a:rPr>
              <a:t>protection </a:t>
            </a:r>
            <a:r>
              <a:rPr lang="en-US" altLang="zh-CN" sz="800" dirty="0" smtClean="0">
                <a:solidFill>
                  <a:srgbClr val="1A1A1A"/>
                </a:solidFill>
                <a:latin typeface=""/>
              </a:rPr>
              <a:t>rating;</a:t>
            </a:r>
            <a:endParaRPr lang="zh-CN" altLang="en-US" sz="800" dirty="0">
              <a:solidFill>
                <a:srgbClr val="1A1A1A"/>
              </a:solidFill>
              <a:latin typeface="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altLang="zh-CN" sz="800" dirty="0" smtClean="0">
                <a:solidFill>
                  <a:srgbClr val="1A1A1A"/>
                </a:solidFill>
                <a:latin typeface=""/>
              </a:rPr>
              <a:t>Read </a:t>
            </a:r>
            <a:r>
              <a:rPr lang="en-US" altLang="zh-CN" sz="800" dirty="0">
                <a:solidFill>
                  <a:srgbClr val="1A1A1A"/>
                </a:solidFill>
                <a:latin typeface=""/>
              </a:rPr>
              <a:t>range over 10 meter while mounted on metal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zh-CN" sz="800" dirty="0" smtClean="0">
                <a:solidFill>
                  <a:srgbClr val="1A1A1A"/>
                </a:solidFill>
                <a:latin typeface=""/>
              </a:rPr>
              <a:t>Customizable </a:t>
            </a:r>
            <a:r>
              <a:rPr lang="en-US" altLang="zh-CN" sz="800" dirty="0">
                <a:solidFill>
                  <a:srgbClr val="1A1A1A"/>
                </a:solidFill>
                <a:latin typeface=""/>
              </a:rPr>
              <a:t>with clear laser etching and other human readable character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zh-CN" sz="800" dirty="0" smtClean="0">
                <a:solidFill>
                  <a:srgbClr val="1A1A1A"/>
                </a:solidFill>
                <a:latin typeface=""/>
              </a:rPr>
              <a:t>Multiple </a:t>
            </a:r>
            <a:r>
              <a:rPr lang="en-US" altLang="zh-CN" sz="800" dirty="0">
                <a:solidFill>
                  <a:srgbClr val="1A1A1A"/>
                </a:solidFill>
                <a:latin typeface=""/>
              </a:rPr>
              <a:t>attachment methods: two holes for screw or rivet mounting, high strength</a:t>
            </a:r>
          </a:p>
          <a:p>
            <a:r>
              <a:rPr lang="en-US" altLang="zh-CN" sz="800" dirty="0">
                <a:solidFill>
                  <a:srgbClr val="1A1A1A"/>
                </a:solidFill>
                <a:latin typeface=""/>
              </a:rPr>
              <a:t>adhesive, or supplied with a metal plate as an optional weld bracket</a:t>
            </a:r>
            <a:endParaRPr lang="zh-CN" altLang="en-US" sz="800" dirty="0"/>
          </a:p>
        </p:txBody>
      </p:sp>
      <p:sp>
        <p:nvSpPr>
          <p:cNvPr id="53" name="文本框 52"/>
          <p:cNvSpPr txBox="1"/>
          <p:nvPr/>
        </p:nvSpPr>
        <p:spPr>
          <a:xfrm>
            <a:off x="6292529" y="3124392"/>
            <a:ext cx="14347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 smtClean="0"/>
              <a:t>Download</a:t>
            </a:r>
            <a:r>
              <a:rPr lang="zh-CN" altLang="en-US" sz="1000" b="1" dirty="0" smtClean="0"/>
              <a:t> </a:t>
            </a:r>
            <a:r>
              <a:rPr lang="en-US" altLang="zh-CN" sz="1000" b="1" dirty="0" smtClean="0"/>
              <a:t>Datasheet</a:t>
            </a:r>
            <a:endParaRPr lang="zh-CN" altLang="zh-CN" sz="1000" dirty="0"/>
          </a:p>
        </p:txBody>
      </p:sp>
      <p:sp>
        <p:nvSpPr>
          <p:cNvPr id="54" name="文本框 53"/>
          <p:cNvSpPr txBox="1"/>
          <p:nvPr/>
        </p:nvSpPr>
        <p:spPr>
          <a:xfrm>
            <a:off x="6300151" y="3324018"/>
            <a:ext cx="17362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Tumbler</a:t>
            </a:r>
            <a:r>
              <a:rPr lang="zh-CN" altLang="en-US" sz="800" dirty="0" smtClean="0"/>
              <a:t> </a:t>
            </a:r>
            <a:r>
              <a:rPr lang="en-US" altLang="zh-CN" sz="800" dirty="0" smtClean="0"/>
              <a:t>50</a:t>
            </a:r>
            <a:r>
              <a:rPr lang="zh-CN" altLang="en-US" sz="800" dirty="0" smtClean="0"/>
              <a:t> </a:t>
            </a:r>
            <a:r>
              <a:rPr lang="en-US" altLang="zh-CN" sz="800" dirty="0" smtClean="0"/>
              <a:t>datasheet</a:t>
            </a:r>
            <a:r>
              <a:rPr lang="zh-CN" altLang="en-US" sz="800" dirty="0" smtClean="0"/>
              <a:t> </a:t>
            </a:r>
            <a:r>
              <a:rPr lang="en-US" altLang="zh-CN" sz="800" dirty="0" smtClean="0"/>
              <a:t>CN</a:t>
            </a:r>
            <a:endParaRPr lang="zh-CN" altLang="zh-CN" sz="800" dirty="0"/>
          </a:p>
        </p:txBody>
      </p:sp>
      <p:sp>
        <p:nvSpPr>
          <p:cNvPr id="55" name="文本框 54"/>
          <p:cNvSpPr txBox="1"/>
          <p:nvPr/>
        </p:nvSpPr>
        <p:spPr>
          <a:xfrm>
            <a:off x="6300150" y="3459971"/>
            <a:ext cx="17362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Tumbler</a:t>
            </a:r>
            <a:r>
              <a:rPr lang="zh-CN" altLang="en-US" sz="800" dirty="0" smtClean="0"/>
              <a:t> </a:t>
            </a:r>
            <a:r>
              <a:rPr lang="en-US" altLang="zh-CN" sz="800" dirty="0" smtClean="0"/>
              <a:t>50</a:t>
            </a:r>
            <a:r>
              <a:rPr lang="zh-CN" altLang="en-US" sz="800" dirty="0" smtClean="0"/>
              <a:t> </a:t>
            </a:r>
            <a:r>
              <a:rPr lang="en-US" altLang="zh-CN" sz="800" dirty="0" smtClean="0"/>
              <a:t>datasheet</a:t>
            </a:r>
            <a:r>
              <a:rPr lang="zh-CN" altLang="en-US" sz="800" dirty="0" smtClean="0"/>
              <a:t> </a:t>
            </a:r>
            <a:r>
              <a:rPr lang="en-US" altLang="zh-CN" sz="800" dirty="0" smtClean="0"/>
              <a:t>EN</a:t>
            </a:r>
            <a:endParaRPr lang="zh-CN" altLang="zh-CN" sz="800" dirty="0"/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954" y="4186138"/>
            <a:ext cx="704850" cy="643559"/>
          </a:xfrm>
          <a:prstGeom prst="rect">
            <a:avLst/>
          </a:prstGeom>
        </p:spPr>
      </p:pic>
      <p:sp>
        <p:nvSpPr>
          <p:cNvPr id="56" name="文本框 55"/>
          <p:cNvSpPr txBox="1"/>
          <p:nvPr/>
        </p:nvSpPr>
        <p:spPr>
          <a:xfrm>
            <a:off x="6587824" y="4737774"/>
            <a:ext cx="820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/>
              <a:t>Tumbler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40</a:t>
            </a:r>
            <a:endParaRPr lang="zh-CN" altLang="zh-CN" sz="1000" dirty="0"/>
          </a:p>
        </p:txBody>
      </p:sp>
      <p:sp>
        <p:nvSpPr>
          <p:cNvPr id="58" name="文本框 57"/>
          <p:cNvSpPr txBox="1"/>
          <p:nvPr/>
        </p:nvSpPr>
        <p:spPr>
          <a:xfrm>
            <a:off x="7464874" y="4750653"/>
            <a:ext cx="820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/>
              <a:t>Tumbler</a:t>
            </a:r>
            <a:r>
              <a:rPr lang="zh-CN" altLang="en-US" sz="1000" dirty="0" smtClean="0"/>
              <a:t> </a:t>
            </a:r>
            <a:r>
              <a:rPr lang="en-US" altLang="zh-CN" sz="1000" dirty="0"/>
              <a:t>3</a:t>
            </a:r>
            <a:r>
              <a:rPr lang="en-US" altLang="zh-CN" sz="1000" dirty="0" smtClean="0"/>
              <a:t>0</a:t>
            </a:r>
            <a:endParaRPr lang="zh-CN" altLang="zh-CN" sz="1000" dirty="0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2250" y="4292637"/>
            <a:ext cx="571541" cy="499162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7297" y="4259368"/>
            <a:ext cx="687748" cy="524554"/>
          </a:xfrm>
          <a:prstGeom prst="rect">
            <a:avLst/>
          </a:prstGeom>
        </p:spPr>
      </p:pic>
      <p:sp>
        <p:nvSpPr>
          <p:cNvPr id="60" name="文本框 59"/>
          <p:cNvSpPr txBox="1"/>
          <p:nvPr/>
        </p:nvSpPr>
        <p:spPr>
          <a:xfrm>
            <a:off x="8256026" y="4750652"/>
            <a:ext cx="820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/>
              <a:t>Tumbler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20</a:t>
            </a:r>
            <a:endParaRPr lang="zh-CN" altLang="zh-CN" sz="1000" dirty="0"/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6484" y="4380187"/>
            <a:ext cx="374615" cy="357587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9001679" y="4750651"/>
            <a:ext cx="820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/>
              <a:t>Tumbler</a:t>
            </a:r>
            <a:r>
              <a:rPr lang="zh-CN" altLang="en-US" sz="1000" dirty="0" smtClean="0"/>
              <a:t> </a:t>
            </a:r>
            <a:r>
              <a:rPr lang="en-US" altLang="zh-CN" sz="1000" dirty="0"/>
              <a:t>1</a:t>
            </a:r>
            <a:r>
              <a:rPr lang="en-US" altLang="zh-CN" sz="1000" dirty="0" smtClean="0"/>
              <a:t>0</a:t>
            </a:r>
            <a:endParaRPr lang="zh-CN" altLang="zh-CN" sz="1000" dirty="0"/>
          </a:p>
        </p:txBody>
      </p:sp>
      <p:cxnSp>
        <p:nvCxnSpPr>
          <p:cNvPr id="64" name="直线箭头连接符 63"/>
          <p:cNvCxnSpPr>
            <a:stCxn id="37" idx="1"/>
            <a:endCxn id="62" idx="2"/>
          </p:cNvCxnSpPr>
          <p:nvPr/>
        </p:nvCxnSpPr>
        <p:spPr>
          <a:xfrm flipH="1" flipV="1">
            <a:off x="9412139" y="4996872"/>
            <a:ext cx="410460" cy="810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图片 6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6484" y="921693"/>
            <a:ext cx="1413811" cy="996208"/>
          </a:xfrm>
          <a:prstGeom prst="rect">
            <a:avLst/>
          </a:prstGeom>
        </p:spPr>
      </p:pic>
      <p:sp>
        <p:nvSpPr>
          <p:cNvPr id="69" name="文本框 68"/>
          <p:cNvSpPr txBox="1"/>
          <p:nvPr/>
        </p:nvSpPr>
        <p:spPr>
          <a:xfrm>
            <a:off x="10834462" y="931189"/>
            <a:ext cx="1099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000" dirty="0" smtClean="0"/>
              <a:t>Product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Pic</a:t>
            </a:r>
            <a:endParaRPr kumimoji="1" lang="zh-CN" altLang="en-US" sz="1000" dirty="0" smtClean="0"/>
          </a:p>
        </p:txBody>
      </p:sp>
      <p:cxnSp>
        <p:nvCxnSpPr>
          <p:cNvPr id="70" name="直线箭头连接符 69"/>
          <p:cNvCxnSpPr>
            <a:stCxn id="69" idx="1"/>
            <a:endCxn id="68" idx="3"/>
          </p:cNvCxnSpPr>
          <p:nvPr/>
        </p:nvCxnSpPr>
        <p:spPr>
          <a:xfrm flipH="1">
            <a:off x="10580295" y="1054300"/>
            <a:ext cx="254167" cy="365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4544621" y="3459971"/>
            <a:ext cx="12897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 smtClean="0"/>
              <a:t>Datasheet</a:t>
            </a:r>
            <a:r>
              <a:rPr kumimoji="1" lang="zh-CN" altLang="en-US" sz="1000" dirty="0" smtClean="0"/>
              <a:t> </a:t>
            </a:r>
            <a:r>
              <a:rPr kumimoji="1" lang="en-US" altLang="zh-CN" sz="1000" dirty="0" smtClean="0"/>
              <a:t>download</a:t>
            </a:r>
            <a:endParaRPr kumimoji="1" lang="zh-CN" altLang="en-US" sz="1000" dirty="0" smtClean="0"/>
          </a:p>
        </p:txBody>
      </p:sp>
      <p:cxnSp>
        <p:nvCxnSpPr>
          <p:cNvPr id="77" name="直线箭头连接符 76"/>
          <p:cNvCxnSpPr>
            <a:endCxn id="53" idx="1"/>
          </p:cNvCxnSpPr>
          <p:nvPr/>
        </p:nvCxnSpPr>
        <p:spPr>
          <a:xfrm flipV="1">
            <a:off x="5754372" y="3247503"/>
            <a:ext cx="538157" cy="412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/>
        </p:nvSpPr>
        <p:spPr>
          <a:xfrm>
            <a:off x="2787325" y="213863"/>
            <a:ext cx="42355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Microsoft YaHei" charset="0"/>
                <a:ea typeface="Microsoft YaHei" charset="0"/>
                <a:cs typeface="Microsoft YaHei" charset="0"/>
              </a:rPr>
              <a:t>Comments</a:t>
            </a:r>
            <a:r>
              <a:rPr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endParaRPr lang="en-US" altLang="zh-CN" sz="160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238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70" y="1094704"/>
            <a:ext cx="4540855" cy="2601532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110078" y="716141"/>
            <a:ext cx="42355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Microsoft YaHei" charset="0"/>
                <a:ea typeface="Microsoft YaHei" charset="0"/>
                <a:cs typeface="Microsoft YaHei" charset="0"/>
              </a:rPr>
              <a:t>Comments</a:t>
            </a:r>
            <a:r>
              <a:rPr lang="zh-CN" altLang="en-US" sz="1600" dirty="0" smtClean="0"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endParaRPr lang="en-US" altLang="zh-CN" sz="160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050778" y="1390920"/>
            <a:ext cx="486208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There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need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two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sub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menus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under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About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US,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one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is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company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introduction,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then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it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goes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to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this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page;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the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other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is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news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and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events,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then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it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goes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to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news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and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events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page,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with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similar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structure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of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company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introduction</a:t>
            </a:r>
            <a:endParaRPr kumimoji="1" lang="zh-CN" altLang="en-US" sz="1400" dirty="0"/>
          </a:p>
          <a:p>
            <a:endParaRPr kumimoji="1" lang="zh-CN" altLang="en-US" sz="1400" dirty="0" smtClean="0"/>
          </a:p>
          <a:p>
            <a:r>
              <a:rPr kumimoji="1" lang="en-US" altLang="zh-CN" sz="1400" dirty="0" smtClean="0"/>
              <a:t>Regarding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Company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introduction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page:</a:t>
            </a:r>
            <a:endParaRPr kumimoji="1" lang="zh-CN" altLang="en-US" sz="1400" dirty="0"/>
          </a:p>
          <a:p>
            <a:r>
              <a:rPr kumimoji="1" lang="en-US" altLang="zh-CN" sz="1400" dirty="0" smtClean="0"/>
              <a:t>1.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There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should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be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a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individual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banner;</a:t>
            </a:r>
            <a:endParaRPr kumimoji="1" lang="zh-CN" altLang="en-US" sz="1400" dirty="0"/>
          </a:p>
          <a:p>
            <a:r>
              <a:rPr kumimoji="1" lang="en-US" altLang="zh-CN" sz="1400" dirty="0" smtClean="0"/>
              <a:t>2.“About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US”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should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be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“Company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introduction”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,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and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it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needs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to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be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below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the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banner;</a:t>
            </a:r>
            <a:endParaRPr kumimoji="1" lang="zh-CN" altLang="en-US" sz="1400" dirty="0" smtClean="0"/>
          </a:p>
          <a:p>
            <a:r>
              <a:rPr kumimoji="1" lang="en-US" altLang="zh-CN" sz="1400" dirty="0" smtClean="0"/>
              <a:t>3.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There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is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a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white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background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of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the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content,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it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is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better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to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remove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the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with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background,</a:t>
            </a:r>
            <a:r>
              <a:rPr kumimoji="1" lang="zh-CN" altLang="en-US" sz="1400" dirty="0"/>
              <a:t> </a:t>
            </a:r>
            <a:r>
              <a:rPr kumimoji="1" lang="en-US" altLang="zh-CN" sz="1400" dirty="0" smtClean="0"/>
              <a:t>or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if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you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want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to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use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the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white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background,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make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whole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background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white,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otherwise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it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looks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strange;</a:t>
            </a:r>
            <a:endParaRPr kumimoji="1" lang="zh-CN" altLang="en-US" sz="1400" dirty="0" smtClean="0"/>
          </a:p>
        </p:txBody>
      </p:sp>
      <p:sp>
        <p:nvSpPr>
          <p:cNvPr id="40" name="文本框 39"/>
          <p:cNvSpPr txBox="1"/>
          <p:nvPr/>
        </p:nvSpPr>
        <p:spPr>
          <a:xfrm>
            <a:off x="6050778" y="4739426"/>
            <a:ext cx="4862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smtClean="0"/>
              <a:t>For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Contact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us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page,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it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is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better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there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is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a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banner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up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of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the</a:t>
            </a:r>
            <a:r>
              <a:rPr kumimoji="1" lang="zh-CN" altLang="en-US" sz="1400" dirty="0" smtClean="0"/>
              <a:t> </a:t>
            </a:r>
            <a:r>
              <a:rPr kumimoji="1" lang="en-US" altLang="zh-CN" sz="1400" dirty="0" smtClean="0"/>
              <a:t>map;</a:t>
            </a:r>
            <a:endParaRPr kumimoji="1" lang="zh-CN" alt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93960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</TotalTime>
  <Words>835</Words>
  <Application>Microsoft Macintosh PowerPoint</Application>
  <PresentationFormat>宽屏</PresentationFormat>
  <Paragraphs>82</Paragraphs>
  <Slides>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2" baseType="lpstr">
      <vt:lpstr>Calibri</vt:lpstr>
      <vt:lpstr>Calibri Light</vt:lpstr>
      <vt:lpstr>Microsoft YaHei</vt:lpstr>
      <vt:lpstr>San Francisco Text</vt:lpstr>
      <vt:lpstr>宋体</vt:lpstr>
      <vt:lpstr>信≌…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Crystal</dc:creator>
  <cp:lastModifiedBy>Microsoft Office 用户</cp:lastModifiedBy>
  <cp:revision>91</cp:revision>
  <dcterms:created xsi:type="dcterms:W3CDTF">2017-05-01T11:03:57Z</dcterms:created>
  <dcterms:modified xsi:type="dcterms:W3CDTF">2017-11-23T16:52:17Z</dcterms:modified>
</cp:coreProperties>
</file>